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40" r:id="rId2"/>
    <p:sldId id="207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214" y="2537943"/>
            <a:ext cx="8406685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494. TOPA A INN SIANGTHO SUNG OM HI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Lord is In His Holy Temple</a:t>
            </a:r>
          </a:p>
          <a:p>
            <a:r>
              <a:rPr lang="en-US" sz="1500" dirty="0"/>
              <a:t>Hab. 2:20</a:t>
            </a:r>
          </a:p>
          <a:p>
            <a:r>
              <a:rPr lang="en-US" sz="1500" dirty="0"/>
              <a:t>Robert Grant, 1779-1838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Db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6189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Amen.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9436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74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494. TOPA A INN SIANGTHO SUNG OM HI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2018-12-15T08:20:36Z</dcterms:modified>
</cp:coreProperties>
</file>